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89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7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3A"/>
    <a:srgbClr val="E56C0A"/>
    <a:srgbClr val="021B3A"/>
    <a:srgbClr val="0850FF"/>
    <a:srgbClr val="892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19A3-72C9-3644-B393-6A2FB5654842}" type="datetimeFigureOut">
              <a:rPr lang="nl-NL" smtClean="0"/>
              <a:pPr/>
              <a:t>22-7-2014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40E8-9B19-7A41-9ED6-CFF9D65612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6" name="Groeperen 114"/>
          <p:cNvGrpSpPr/>
          <p:nvPr/>
        </p:nvGrpSpPr>
        <p:grpSpPr>
          <a:xfrm>
            <a:off x="6093732" y="3924013"/>
            <a:ext cx="1076400" cy="1076400"/>
            <a:chOff x="6093732" y="3177466"/>
            <a:chExt cx="1076400" cy="1076400"/>
          </a:xfrm>
        </p:grpSpPr>
        <p:sp>
          <p:nvSpPr>
            <p:cNvPr id="100" name="Ovaal 99"/>
            <p:cNvSpPr/>
            <p:nvPr/>
          </p:nvSpPr>
          <p:spPr>
            <a:xfrm>
              <a:off x="6093732" y="3177466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Arbodienst</a:t>
              </a:r>
              <a:endParaRPr lang="nl-NL" sz="900" dirty="0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6480134" y="3211790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5" name="Groeperen 113"/>
          <p:cNvGrpSpPr/>
          <p:nvPr/>
        </p:nvGrpSpPr>
        <p:grpSpPr>
          <a:xfrm>
            <a:off x="6093732" y="3201248"/>
            <a:ext cx="1076400" cy="1076400"/>
            <a:chOff x="6093732" y="2059975"/>
            <a:chExt cx="1076400" cy="1076400"/>
          </a:xfrm>
        </p:grpSpPr>
        <p:sp>
          <p:nvSpPr>
            <p:cNvPr id="101" name="Ovaal 100"/>
            <p:cNvSpPr/>
            <p:nvPr/>
          </p:nvSpPr>
          <p:spPr>
            <a:xfrm>
              <a:off x="6093732" y="2059975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Verzuim-verzekeraar</a:t>
              </a:r>
              <a:endParaRPr lang="nl-NL" sz="900" dirty="0"/>
            </a:p>
          </p:txBody>
        </p:sp>
        <p:sp>
          <p:nvSpPr>
            <p:cNvPr id="109" name="Rechthoek 108"/>
            <p:cNvSpPr/>
            <p:nvPr/>
          </p:nvSpPr>
          <p:spPr>
            <a:xfrm>
              <a:off x="6478564" y="205997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eperen 114"/>
          <p:cNvGrpSpPr/>
          <p:nvPr/>
        </p:nvGrpSpPr>
        <p:grpSpPr>
          <a:xfrm>
            <a:off x="6093732" y="3924013"/>
            <a:ext cx="1076400" cy="1076400"/>
            <a:chOff x="6093732" y="3177466"/>
            <a:chExt cx="1076400" cy="1076400"/>
          </a:xfrm>
        </p:grpSpPr>
        <p:sp>
          <p:nvSpPr>
            <p:cNvPr id="100" name="Ovaal 99"/>
            <p:cNvSpPr/>
            <p:nvPr/>
          </p:nvSpPr>
          <p:spPr>
            <a:xfrm>
              <a:off x="6093732" y="3177466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Arbodienst</a:t>
              </a:r>
              <a:endParaRPr lang="nl-NL" sz="900" dirty="0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6480134" y="3211790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4" name="Groeperen 112"/>
          <p:cNvGrpSpPr/>
          <p:nvPr/>
        </p:nvGrpSpPr>
        <p:grpSpPr>
          <a:xfrm>
            <a:off x="6093732" y="2428119"/>
            <a:ext cx="1076400" cy="1076400"/>
            <a:chOff x="6093732" y="922759"/>
            <a:chExt cx="1076400" cy="1076400"/>
          </a:xfrm>
        </p:grpSpPr>
        <p:sp>
          <p:nvSpPr>
            <p:cNvPr id="103" name="Ovaal 102"/>
            <p:cNvSpPr/>
            <p:nvPr/>
          </p:nvSpPr>
          <p:spPr>
            <a:xfrm>
              <a:off x="6093732" y="922759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Re-integratie bureau</a:t>
              </a:r>
              <a:endParaRPr lang="nl-NL" sz="900" dirty="0"/>
            </a:p>
          </p:txBody>
        </p:sp>
        <p:sp>
          <p:nvSpPr>
            <p:cNvPr id="106" name="Rechthoek 105"/>
            <p:cNvSpPr/>
            <p:nvPr/>
          </p:nvSpPr>
          <p:spPr>
            <a:xfrm>
              <a:off x="6478564" y="922759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eperen 113"/>
          <p:cNvGrpSpPr/>
          <p:nvPr/>
        </p:nvGrpSpPr>
        <p:grpSpPr>
          <a:xfrm>
            <a:off x="6093732" y="3201248"/>
            <a:ext cx="1076400" cy="1076400"/>
            <a:chOff x="6093732" y="2059975"/>
            <a:chExt cx="1076400" cy="1076400"/>
          </a:xfrm>
        </p:grpSpPr>
        <p:sp>
          <p:nvSpPr>
            <p:cNvPr id="101" name="Ovaal 100"/>
            <p:cNvSpPr/>
            <p:nvPr/>
          </p:nvSpPr>
          <p:spPr>
            <a:xfrm>
              <a:off x="6093732" y="2059975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Verzuim-verzekeraar</a:t>
              </a:r>
              <a:endParaRPr lang="nl-NL" sz="900" dirty="0"/>
            </a:p>
          </p:txBody>
        </p:sp>
        <p:sp>
          <p:nvSpPr>
            <p:cNvPr id="109" name="Rechthoek 108"/>
            <p:cNvSpPr/>
            <p:nvPr/>
          </p:nvSpPr>
          <p:spPr>
            <a:xfrm>
              <a:off x="6478564" y="205997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eperen 114"/>
          <p:cNvGrpSpPr/>
          <p:nvPr/>
        </p:nvGrpSpPr>
        <p:grpSpPr>
          <a:xfrm>
            <a:off x="6093732" y="3924013"/>
            <a:ext cx="1076400" cy="1076400"/>
            <a:chOff x="6093732" y="3177466"/>
            <a:chExt cx="1076400" cy="1076400"/>
          </a:xfrm>
        </p:grpSpPr>
        <p:sp>
          <p:nvSpPr>
            <p:cNvPr id="100" name="Ovaal 99"/>
            <p:cNvSpPr/>
            <p:nvPr/>
          </p:nvSpPr>
          <p:spPr>
            <a:xfrm>
              <a:off x="6093732" y="3177466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Arbodienst</a:t>
              </a:r>
              <a:endParaRPr lang="nl-NL" sz="900" dirty="0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6480134" y="3211790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3" name="Groeperen 120"/>
          <p:cNvGrpSpPr/>
          <p:nvPr/>
        </p:nvGrpSpPr>
        <p:grpSpPr>
          <a:xfrm>
            <a:off x="6085151" y="1617385"/>
            <a:ext cx="1076400" cy="1077094"/>
            <a:chOff x="2627992" y="536265"/>
            <a:chExt cx="1076400" cy="1077094"/>
          </a:xfrm>
        </p:grpSpPr>
        <p:sp>
          <p:nvSpPr>
            <p:cNvPr id="119" name="Ovaal 118"/>
            <p:cNvSpPr/>
            <p:nvPr/>
          </p:nvSpPr>
          <p:spPr>
            <a:xfrm>
              <a:off x="2627992" y="536959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Outplace-ment</a:t>
              </a:r>
              <a:r>
                <a:rPr lang="nl-NL" sz="900" dirty="0" smtClean="0"/>
                <a:t> bureau</a:t>
              </a:r>
              <a:endParaRPr lang="nl-NL" sz="900" dirty="0"/>
            </a:p>
          </p:txBody>
        </p:sp>
        <p:sp>
          <p:nvSpPr>
            <p:cNvPr id="120" name="Rechthoek 119"/>
            <p:cNvSpPr/>
            <p:nvPr/>
          </p:nvSpPr>
          <p:spPr>
            <a:xfrm>
              <a:off x="3029050" y="53626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eperen 112"/>
          <p:cNvGrpSpPr/>
          <p:nvPr/>
        </p:nvGrpSpPr>
        <p:grpSpPr>
          <a:xfrm>
            <a:off x="6093732" y="2428119"/>
            <a:ext cx="1076400" cy="1076400"/>
            <a:chOff x="6093732" y="922759"/>
            <a:chExt cx="1076400" cy="1076400"/>
          </a:xfrm>
        </p:grpSpPr>
        <p:sp>
          <p:nvSpPr>
            <p:cNvPr id="103" name="Ovaal 102"/>
            <p:cNvSpPr/>
            <p:nvPr/>
          </p:nvSpPr>
          <p:spPr>
            <a:xfrm>
              <a:off x="6093732" y="922759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Re-integratie bureau</a:t>
              </a:r>
              <a:endParaRPr lang="nl-NL" sz="900" dirty="0"/>
            </a:p>
          </p:txBody>
        </p:sp>
        <p:sp>
          <p:nvSpPr>
            <p:cNvPr id="106" name="Rechthoek 105"/>
            <p:cNvSpPr/>
            <p:nvPr/>
          </p:nvSpPr>
          <p:spPr>
            <a:xfrm>
              <a:off x="6478564" y="922759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eperen 113"/>
          <p:cNvGrpSpPr/>
          <p:nvPr/>
        </p:nvGrpSpPr>
        <p:grpSpPr>
          <a:xfrm>
            <a:off x="6093732" y="3201248"/>
            <a:ext cx="1076400" cy="1076400"/>
            <a:chOff x="6093732" y="2059975"/>
            <a:chExt cx="1076400" cy="1076400"/>
          </a:xfrm>
        </p:grpSpPr>
        <p:sp>
          <p:nvSpPr>
            <p:cNvPr id="101" name="Ovaal 100"/>
            <p:cNvSpPr/>
            <p:nvPr/>
          </p:nvSpPr>
          <p:spPr>
            <a:xfrm>
              <a:off x="6093732" y="2059975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Verzuim-verzekeraar</a:t>
              </a:r>
              <a:endParaRPr lang="nl-NL" sz="900" dirty="0"/>
            </a:p>
          </p:txBody>
        </p:sp>
        <p:sp>
          <p:nvSpPr>
            <p:cNvPr id="109" name="Rechthoek 108"/>
            <p:cNvSpPr/>
            <p:nvPr/>
          </p:nvSpPr>
          <p:spPr>
            <a:xfrm>
              <a:off x="6478564" y="205997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eperen 114"/>
          <p:cNvGrpSpPr/>
          <p:nvPr/>
        </p:nvGrpSpPr>
        <p:grpSpPr>
          <a:xfrm>
            <a:off x="6093732" y="3924013"/>
            <a:ext cx="1076400" cy="1076400"/>
            <a:chOff x="6093732" y="3177466"/>
            <a:chExt cx="1076400" cy="1076400"/>
          </a:xfrm>
        </p:grpSpPr>
        <p:sp>
          <p:nvSpPr>
            <p:cNvPr id="100" name="Ovaal 99"/>
            <p:cNvSpPr/>
            <p:nvPr/>
          </p:nvSpPr>
          <p:spPr>
            <a:xfrm>
              <a:off x="6093732" y="3177466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Arbodienst</a:t>
              </a:r>
              <a:endParaRPr lang="nl-NL" sz="900" dirty="0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6480134" y="3211790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2" name="Groeperen 123"/>
          <p:cNvGrpSpPr/>
          <p:nvPr/>
        </p:nvGrpSpPr>
        <p:grpSpPr>
          <a:xfrm>
            <a:off x="6085151" y="901736"/>
            <a:ext cx="1076400" cy="1076400"/>
            <a:chOff x="2963220" y="1471853"/>
            <a:chExt cx="1076400" cy="1076400"/>
          </a:xfrm>
        </p:grpSpPr>
        <p:sp>
          <p:nvSpPr>
            <p:cNvPr id="118" name="Ovaal 117"/>
            <p:cNvSpPr/>
            <p:nvPr/>
          </p:nvSpPr>
          <p:spPr>
            <a:xfrm>
              <a:off x="2963220" y="1471853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Jurist</a:t>
              </a:r>
              <a:endParaRPr lang="nl-NL" sz="900" dirty="0"/>
            </a:p>
          </p:txBody>
        </p:sp>
        <p:sp>
          <p:nvSpPr>
            <p:cNvPr id="122" name="Rechthoek 121"/>
            <p:cNvSpPr/>
            <p:nvPr/>
          </p:nvSpPr>
          <p:spPr>
            <a:xfrm>
              <a:off x="3342665" y="147804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eperen 120"/>
          <p:cNvGrpSpPr/>
          <p:nvPr/>
        </p:nvGrpSpPr>
        <p:grpSpPr>
          <a:xfrm>
            <a:off x="6085151" y="1617385"/>
            <a:ext cx="1076400" cy="1077094"/>
            <a:chOff x="2627992" y="536265"/>
            <a:chExt cx="1076400" cy="1077094"/>
          </a:xfrm>
        </p:grpSpPr>
        <p:sp>
          <p:nvSpPr>
            <p:cNvPr id="119" name="Ovaal 118"/>
            <p:cNvSpPr/>
            <p:nvPr/>
          </p:nvSpPr>
          <p:spPr>
            <a:xfrm>
              <a:off x="2627992" y="536959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Outplace-ment</a:t>
              </a:r>
              <a:r>
                <a:rPr lang="nl-NL" sz="900" dirty="0" smtClean="0"/>
                <a:t> bureau</a:t>
              </a:r>
              <a:endParaRPr lang="nl-NL" sz="900" dirty="0"/>
            </a:p>
          </p:txBody>
        </p:sp>
        <p:sp>
          <p:nvSpPr>
            <p:cNvPr id="120" name="Rechthoek 119"/>
            <p:cNvSpPr/>
            <p:nvPr/>
          </p:nvSpPr>
          <p:spPr>
            <a:xfrm>
              <a:off x="3029050" y="53626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eperen 112"/>
          <p:cNvGrpSpPr/>
          <p:nvPr/>
        </p:nvGrpSpPr>
        <p:grpSpPr>
          <a:xfrm>
            <a:off x="6093732" y="2428119"/>
            <a:ext cx="1076400" cy="1076400"/>
            <a:chOff x="6093732" y="922759"/>
            <a:chExt cx="1076400" cy="1076400"/>
          </a:xfrm>
        </p:grpSpPr>
        <p:sp>
          <p:nvSpPr>
            <p:cNvPr id="103" name="Ovaal 102"/>
            <p:cNvSpPr/>
            <p:nvPr/>
          </p:nvSpPr>
          <p:spPr>
            <a:xfrm>
              <a:off x="6093732" y="922759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Re-integratie bureau</a:t>
              </a:r>
              <a:endParaRPr lang="nl-NL" sz="900" dirty="0"/>
            </a:p>
          </p:txBody>
        </p:sp>
        <p:sp>
          <p:nvSpPr>
            <p:cNvPr id="106" name="Rechthoek 105"/>
            <p:cNvSpPr/>
            <p:nvPr/>
          </p:nvSpPr>
          <p:spPr>
            <a:xfrm>
              <a:off x="6478564" y="922759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eperen 113"/>
          <p:cNvGrpSpPr/>
          <p:nvPr/>
        </p:nvGrpSpPr>
        <p:grpSpPr>
          <a:xfrm>
            <a:off x="6093732" y="3201248"/>
            <a:ext cx="1076400" cy="1076400"/>
            <a:chOff x="6093732" y="2059975"/>
            <a:chExt cx="1076400" cy="1076400"/>
          </a:xfrm>
        </p:grpSpPr>
        <p:sp>
          <p:nvSpPr>
            <p:cNvPr id="101" name="Ovaal 100"/>
            <p:cNvSpPr/>
            <p:nvPr/>
          </p:nvSpPr>
          <p:spPr>
            <a:xfrm>
              <a:off x="6093732" y="2059975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err="1" smtClean="0"/>
                <a:t>Verzuim-verzekeraar</a:t>
              </a:r>
              <a:endParaRPr lang="nl-NL" sz="900" dirty="0"/>
            </a:p>
          </p:txBody>
        </p:sp>
        <p:sp>
          <p:nvSpPr>
            <p:cNvPr id="109" name="Rechthoek 108"/>
            <p:cNvSpPr/>
            <p:nvPr/>
          </p:nvSpPr>
          <p:spPr>
            <a:xfrm>
              <a:off x="6478564" y="2059975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eperen 114"/>
          <p:cNvGrpSpPr/>
          <p:nvPr/>
        </p:nvGrpSpPr>
        <p:grpSpPr>
          <a:xfrm>
            <a:off x="6093732" y="3924013"/>
            <a:ext cx="1076400" cy="1076400"/>
            <a:chOff x="6093732" y="3177466"/>
            <a:chExt cx="1076400" cy="1076400"/>
          </a:xfrm>
        </p:grpSpPr>
        <p:sp>
          <p:nvSpPr>
            <p:cNvPr id="100" name="Ovaal 99"/>
            <p:cNvSpPr/>
            <p:nvPr/>
          </p:nvSpPr>
          <p:spPr>
            <a:xfrm>
              <a:off x="6093732" y="3177466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Arbodienst</a:t>
              </a:r>
              <a:endParaRPr lang="nl-NL" sz="900" dirty="0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6480134" y="3211790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6" name="Tekstvak 125"/>
          <p:cNvSpPr txBox="1"/>
          <p:nvPr/>
        </p:nvSpPr>
        <p:spPr>
          <a:xfrm>
            <a:off x="4808171" y="3283421"/>
            <a:ext cx="32957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>
                <a:cs typeface="Chalkduster"/>
              </a:rPr>
              <a:t>Dat kan anders</a:t>
            </a:r>
            <a:endParaRPr lang="nl-NL" sz="3200" dirty="0">
              <a:cs typeface="Chalkdu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6" name="Tekstvak 125"/>
          <p:cNvSpPr txBox="1"/>
          <p:nvPr/>
        </p:nvSpPr>
        <p:spPr>
          <a:xfrm>
            <a:off x="4808171" y="3283421"/>
            <a:ext cx="32957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>
                <a:cs typeface="Chalkduster"/>
              </a:rPr>
              <a:t>Dat kan slimmer</a:t>
            </a:r>
            <a:endParaRPr lang="nl-NL" sz="3200" dirty="0">
              <a:cs typeface="Chalkdu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6" name="Tekstvak 125"/>
          <p:cNvSpPr txBox="1"/>
          <p:nvPr/>
        </p:nvSpPr>
        <p:spPr>
          <a:xfrm>
            <a:off x="4808171" y="3283421"/>
            <a:ext cx="32957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err="1" smtClean="0">
                <a:cs typeface="Chalkduster"/>
              </a:rPr>
              <a:t>Feel</a:t>
            </a:r>
            <a:r>
              <a:rPr lang="nl-NL" sz="3200" dirty="0" smtClean="0">
                <a:cs typeface="Chalkduster"/>
              </a:rPr>
              <a:t> free</a:t>
            </a:r>
            <a:endParaRPr lang="nl-NL" sz="3200" dirty="0">
              <a:cs typeface="Chalkdu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7" name="Afbeelding 6" descr="StaffleasePP-logo-pms-LC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682771" y="3220371"/>
            <a:ext cx="3932824" cy="886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taffleasePP-logo-pms-LC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03643" y="2104763"/>
            <a:ext cx="3932824" cy="88627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332832" y="2999614"/>
            <a:ext cx="4629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 smtClean="0">
                <a:cs typeface="Chalkduster"/>
              </a:rPr>
              <a:t>0541 - 539 021</a:t>
            </a:r>
          </a:p>
          <a:p>
            <a:pPr algn="r"/>
            <a:endParaRPr lang="nl-NL" sz="3200" dirty="0" smtClean="0">
              <a:cs typeface="Chalkduster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072613" y="5637418"/>
            <a:ext cx="6487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dirty="0" smtClean="0">
                <a:cs typeface="Chalkduster"/>
              </a:rPr>
              <a:t>info@stafflease.nl  |  </a:t>
            </a:r>
            <a:r>
              <a:rPr lang="nl-NL" dirty="0" err="1" smtClean="0">
                <a:cs typeface="Chalkduster"/>
              </a:rPr>
              <a:t>Twitter</a:t>
            </a:r>
            <a:r>
              <a:rPr lang="nl-NL" dirty="0" smtClean="0">
                <a:cs typeface="Chalkduster"/>
              </a:rPr>
              <a:t>: @</a:t>
            </a:r>
            <a:r>
              <a:rPr lang="nl-NL" dirty="0" err="1" smtClean="0">
                <a:cs typeface="Chalkduster"/>
              </a:rPr>
              <a:t>stafflease</a:t>
            </a:r>
            <a:r>
              <a:rPr lang="nl-NL" dirty="0" smtClean="0">
                <a:cs typeface="Chalkduster"/>
              </a:rPr>
              <a:t>  |  </a:t>
            </a:r>
            <a:r>
              <a:rPr lang="nl-NL" dirty="0" err="1" smtClean="0">
                <a:cs typeface="Chalkduster"/>
              </a:rPr>
              <a:t>www.stafflease.nl</a:t>
            </a:r>
            <a:endParaRPr lang="nl-NL" dirty="0">
              <a:cs typeface="Chalkdu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9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vaal 136"/>
          <p:cNvSpPr/>
          <p:nvPr/>
        </p:nvSpPr>
        <p:spPr>
          <a:xfrm>
            <a:off x="40408" y="2760580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Uw bedrijf</a:t>
            </a:r>
            <a:endParaRPr lang="nl-NL" sz="1400" dirty="0"/>
          </a:p>
        </p:txBody>
      </p:sp>
      <p:sp>
        <p:nvSpPr>
          <p:cNvPr id="55" name="Ovaal 54"/>
          <p:cNvSpPr/>
          <p:nvPr/>
        </p:nvSpPr>
        <p:spPr>
          <a:xfrm>
            <a:off x="2308268" y="2786598"/>
            <a:ext cx="1620000" cy="1620000"/>
          </a:xfrm>
          <a:prstGeom prst="ellipse">
            <a:avLst/>
          </a:prstGeom>
          <a:solidFill>
            <a:srgbClr val="D37D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Medewerker</a:t>
            </a:r>
            <a:endParaRPr lang="nl-NL" sz="1400" dirty="0"/>
          </a:p>
        </p:txBody>
      </p:sp>
      <p:sp>
        <p:nvSpPr>
          <p:cNvPr id="61" name="Min 60"/>
          <p:cNvSpPr/>
          <p:nvPr/>
        </p:nvSpPr>
        <p:spPr>
          <a:xfrm>
            <a:off x="4111815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Arbeidsovereenkomst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3" name="Min 62"/>
          <p:cNvSpPr/>
          <p:nvPr/>
        </p:nvSpPr>
        <p:spPr>
          <a:xfrm>
            <a:off x="4111815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Aanmelden instanties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5" name="Min 64"/>
          <p:cNvSpPr/>
          <p:nvPr/>
        </p:nvSpPr>
        <p:spPr>
          <a:xfrm>
            <a:off x="4111815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Loonbetalingen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4" name="Min 73"/>
          <p:cNvSpPr/>
          <p:nvPr/>
        </p:nvSpPr>
        <p:spPr>
          <a:xfrm>
            <a:off x="4111815" y="409119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Onkostenvergoedingen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3" name="Min 92"/>
          <p:cNvSpPr/>
          <p:nvPr/>
        </p:nvSpPr>
        <p:spPr>
          <a:xfrm>
            <a:off x="4111815" y="371566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Toeslagen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2" name="Min 91"/>
          <p:cNvSpPr/>
          <p:nvPr/>
        </p:nvSpPr>
        <p:spPr>
          <a:xfrm>
            <a:off x="4111815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Provisies en bonussen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4" name="Min 93"/>
          <p:cNvSpPr/>
          <p:nvPr/>
        </p:nvSpPr>
        <p:spPr>
          <a:xfrm>
            <a:off x="4111815" y="32861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Loonkostensubsidies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7" name="Min 86"/>
          <p:cNvSpPr/>
          <p:nvPr/>
        </p:nvSpPr>
        <p:spPr>
          <a:xfrm>
            <a:off x="4111815" y="334039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Vakantiegeld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6" name="Min 85"/>
          <p:cNvSpPr/>
          <p:nvPr/>
        </p:nvSpPr>
        <p:spPr>
          <a:xfrm>
            <a:off x="4111815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Verlofregistratie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3" name="Min 72"/>
          <p:cNvSpPr/>
          <p:nvPr/>
        </p:nvSpPr>
        <p:spPr>
          <a:xfrm>
            <a:off x="4111815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Pensioenregeling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6" name="Min 65"/>
          <p:cNvSpPr/>
          <p:nvPr/>
        </p:nvSpPr>
        <p:spPr>
          <a:xfrm>
            <a:off x="4111815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Salarisadministratie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0" name="Min 69"/>
          <p:cNvSpPr/>
          <p:nvPr/>
        </p:nvSpPr>
        <p:spPr>
          <a:xfrm>
            <a:off x="4111815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Jaaropgaven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2" name="Min 71"/>
          <p:cNvSpPr/>
          <p:nvPr/>
        </p:nvSpPr>
        <p:spPr>
          <a:xfrm>
            <a:off x="6272712" y="109657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Loonbeslagen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1" name="Min 70"/>
          <p:cNvSpPr/>
          <p:nvPr/>
        </p:nvSpPr>
        <p:spPr>
          <a:xfrm>
            <a:off x="6272711" y="147185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Werkgeversverklaringen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5" name="Min 74"/>
          <p:cNvSpPr/>
          <p:nvPr/>
        </p:nvSpPr>
        <p:spPr>
          <a:xfrm>
            <a:off x="6272712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Verzuimverzekering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76" name="Min 75"/>
          <p:cNvSpPr/>
          <p:nvPr/>
        </p:nvSpPr>
        <p:spPr>
          <a:xfrm>
            <a:off x="6272711" y="446646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Bedrijfsarts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2" name="Min 81"/>
          <p:cNvSpPr/>
          <p:nvPr/>
        </p:nvSpPr>
        <p:spPr>
          <a:xfrm>
            <a:off x="6272711" y="409977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intern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3" name="Min 82"/>
          <p:cNvSpPr/>
          <p:nvPr/>
        </p:nvSpPr>
        <p:spPr>
          <a:xfrm>
            <a:off x="6272712" y="372424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Re-integratie 2e spoor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4" name="Min 83"/>
          <p:cNvSpPr/>
          <p:nvPr/>
        </p:nvSpPr>
        <p:spPr>
          <a:xfrm>
            <a:off x="6272712" y="3348973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Sancties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5" name="Min 84"/>
          <p:cNvSpPr/>
          <p:nvPr/>
        </p:nvSpPr>
        <p:spPr>
          <a:xfrm>
            <a:off x="6272712" y="2973449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Arbeidsconflicten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8" name="Min 87"/>
          <p:cNvSpPr/>
          <p:nvPr/>
        </p:nvSpPr>
        <p:spPr>
          <a:xfrm>
            <a:off x="6272712" y="2598175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Ontslagzaken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9" name="Min 88"/>
          <p:cNvSpPr/>
          <p:nvPr/>
        </p:nvSpPr>
        <p:spPr>
          <a:xfrm>
            <a:off x="6272711" y="2222651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salarisbetaling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0" name="Min 89"/>
          <p:cNvSpPr/>
          <p:nvPr/>
        </p:nvSpPr>
        <p:spPr>
          <a:xfrm>
            <a:off x="6272712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Vragen over verlofsaldo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1" name="Min 90"/>
          <p:cNvSpPr/>
          <p:nvPr/>
        </p:nvSpPr>
        <p:spPr>
          <a:xfrm>
            <a:off x="6272712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Mutaties gegevens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67" name="Min 66"/>
          <p:cNvSpPr/>
          <p:nvPr/>
        </p:nvSpPr>
        <p:spPr>
          <a:xfrm>
            <a:off x="4111815" y="1847377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Loonstroken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80" name="Min 79"/>
          <p:cNvSpPr/>
          <p:nvPr/>
        </p:nvSpPr>
        <p:spPr>
          <a:xfrm>
            <a:off x="6272712" y="4841988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Verzuimbegeleiding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5" name="Min 94"/>
          <p:cNvSpPr/>
          <p:nvPr/>
        </p:nvSpPr>
        <p:spPr>
          <a:xfrm>
            <a:off x="4111815" y="712474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Bijzonder verlof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6" name="Min 95"/>
          <p:cNvSpPr/>
          <p:nvPr/>
        </p:nvSpPr>
        <p:spPr>
          <a:xfrm>
            <a:off x="6272712" y="5217262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Verzuimregistratie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7" name="Min 96"/>
          <p:cNvSpPr/>
          <p:nvPr/>
        </p:nvSpPr>
        <p:spPr>
          <a:xfrm>
            <a:off x="4111815" y="5592786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Arbeidsvoorwaarden bepalen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98" name="Min 97"/>
          <p:cNvSpPr/>
          <p:nvPr/>
        </p:nvSpPr>
        <p:spPr>
          <a:xfrm>
            <a:off x="6272711" y="328260"/>
            <a:ext cx="2874595" cy="1501596"/>
          </a:xfrm>
          <a:prstGeom prst="mathMin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 smtClean="0">
                <a:solidFill>
                  <a:schemeClr val="bg1"/>
                </a:solidFill>
              </a:rPr>
              <a:t>CAO wijzigingen</a:t>
            </a:r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104" name="Plus 103"/>
          <p:cNvSpPr/>
          <p:nvPr/>
        </p:nvSpPr>
        <p:spPr>
          <a:xfrm>
            <a:off x="1574598" y="3220371"/>
            <a:ext cx="815184" cy="750798"/>
          </a:xfrm>
          <a:prstGeom prst="mathPlus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Gelijk aan 104"/>
          <p:cNvSpPr/>
          <p:nvPr/>
        </p:nvSpPr>
        <p:spPr>
          <a:xfrm>
            <a:off x="3861402" y="3297600"/>
            <a:ext cx="688060" cy="613615"/>
          </a:xfrm>
          <a:prstGeom prst="mathEqual">
            <a:avLst/>
          </a:prstGeom>
          <a:solidFill>
            <a:srgbClr val="021B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7" name="Groeperen 115"/>
          <p:cNvGrpSpPr/>
          <p:nvPr/>
        </p:nvGrpSpPr>
        <p:grpSpPr>
          <a:xfrm>
            <a:off x="6093732" y="4655609"/>
            <a:ext cx="1076400" cy="1076400"/>
            <a:chOff x="6093732" y="4303788"/>
            <a:chExt cx="1076400" cy="1076400"/>
          </a:xfrm>
        </p:grpSpPr>
        <p:sp>
          <p:nvSpPr>
            <p:cNvPr id="99" name="Ovaal 98"/>
            <p:cNvSpPr/>
            <p:nvPr/>
          </p:nvSpPr>
          <p:spPr>
            <a:xfrm>
              <a:off x="6093732" y="4303788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Accountant</a:t>
              </a:r>
              <a:endParaRPr lang="nl-NL" sz="900" dirty="0"/>
            </a:p>
          </p:txBody>
        </p:sp>
        <p:sp>
          <p:nvSpPr>
            <p:cNvPr id="111" name="Rechthoek 110"/>
            <p:cNvSpPr/>
            <p:nvPr/>
          </p:nvSpPr>
          <p:spPr>
            <a:xfrm>
              <a:off x="6478564" y="4329531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eperen 116"/>
          <p:cNvGrpSpPr/>
          <p:nvPr/>
        </p:nvGrpSpPr>
        <p:grpSpPr>
          <a:xfrm>
            <a:off x="6093732" y="5429860"/>
            <a:ext cx="1076400" cy="1076400"/>
            <a:chOff x="6093732" y="5429860"/>
            <a:chExt cx="1076400" cy="1076400"/>
          </a:xfrm>
        </p:grpSpPr>
        <p:sp>
          <p:nvSpPr>
            <p:cNvPr id="102" name="Ovaal 101"/>
            <p:cNvSpPr/>
            <p:nvPr/>
          </p:nvSpPr>
          <p:spPr>
            <a:xfrm>
              <a:off x="6093732" y="5429860"/>
              <a:ext cx="1076400" cy="1076400"/>
            </a:xfrm>
            <a:prstGeom prst="ellipse">
              <a:avLst/>
            </a:prstGeom>
            <a:solidFill>
              <a:srgbClr val="D37D2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900" dirty="0" smtClean="0"/>
                <a:t>P&amp;O adviseur</a:t>
              </a:r>
              <a:endParaRPr lang="nl-NL" sz="900" dirty="0"/>
            </a:p>
          </p:txBody>
        </p:sp>
        <p:sp>
          <p:nvSpPr>
            <p:cNvPr id="112" name="Rechthoek 111"/>
            <p:cNvSpPr/>
            <p:nvPr/>
          </p:nvSpPr>
          <p:spPr>
            <a:xfrm>
              <a:off x="6478564" y="5459606"/>
              <a:ext cx="301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rgbClr val="FFFFFF"/>
                  </a:solidFill>
                </a:rPr>
                <a:t>€</a:t>
              </a:r>
              <a:endParaRPr lang="nl-NL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11699</TotalTime>
  <Words>524</Words>
  <Application>Microsoft Office PowerPoint</Application>
  <PresentationFormat>Diavoorstelling (4:3)</PresentationFormat>
  <Paragraphs>357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Mike Schiltmans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Mike Schiltmans</dc:creator>
  <cp:lastModifiedBy>Peter</cp:lastModifiedBy>
  <cp:revision>9</cp:revision>
  <dcterms:created xsi:type="dcterms:W3CDTF">2012-04-19T09:46:04Z</dcterms:created>
  <dcterms:modified xsi:type="dcterms:W3CDTF">2014-07-22T13:32:24Z</dcterms:modified>
</cp:coreProperties>
</file>